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60"/>
  </p:notesMasterIdLst>
  <p:sldIdLst>
    <p:sldId id="256" r:id="rId2"/>
    <p:sldId id="276" r:id="rId3"/>
    <p:sldId id="345" r:id="rId4"/>
    <p:sldId id="368" r:id="rId5"/>
    <p:sldId id="343" r:id="rId6"/>
    <p:sldId id="277" r:id="rId7"/>
    <p:sldId id="369" r:id="rId8"/>
    <p:sldId id="348" r:id="rId9"/>
    <p:sldId id="319" r:id="rId10"/>
    <p:sldId id="346" r:id="rId11"/>
    <p:sldId id="347" r:id="rId12"/>
    <p:sldId id="322" r:id="rId13"/>
    <p:sldId id="349" r:id="rId14"/>
    <p:sldId id="314" r:id="rId15"/>
    <p:sldId id="323" r:id="rId16"/>
    <p:sldId id="351" r:id="rId17"/>
    <p:sldId id="360" r:id="rId18"/>
    <p:sldId id="324" r:id="rId19"/>
    <p:sldId id="325" r:id="rId20"/>
    <p:sldId id="328" r:id="rId21"/>
    <p:sldId id="327" r:id="rId22"/>
    <p:sldId id="335" r:id="rId23"/>
    <p:sldId id="352" r:id="rId24"/>
    <p:sldId id="321" r:id="rId25"/>
    <p:sldId id="354" r:id="rId26"/>
    <p:sldId id="362" r:id="rId27"/>
    <p:sldId id="363" r:id="rId28"/>
    <p:sldId id="326" r:id="rId29"/>
    <p:sldId id="361" r:id="rId30"/>
    <p:sldId id="284" r:id="rId31"/>
    <p:sldId id="355" r:id="rId32"/>
    <p:sldId id="338" r:id="rId33"/>
    <p:sldId id="364" r:id="rId34"/>
    <p:sldId id="365" r:id="rId35"/>
    <p:sldId id="306" r:id="rId36"/>
    <p:sldId id="366" r:id="rId37"/>
    <p:sldId id="286" r:id="rId38"/>
    <p:sldId id="298" r:id="rId39"/>
    <p:sldId id="344" r:id="rId40"/>
    <p:sldId id="317" r:id="rId41"/>
    <p:sldId id="303" r:id="rId42"/>
    <p:sldId id="297" r:id="rId43"/>
    <p:sldId id="287" r:id="rId44"/>
    <p:sldId id="292" r:id="rId45"/>
    <p:sldId id="293" r:id="rId46"/>
    <p:sldId id="332" r:id="rId47"/>
    <p:sldId id="308" r:id="rId48"/>
    <p:sldId id="336" r:id="rId49"/>
    <p:sldId id="333" r:id="rId50"/>
    <p:sldId id="310" r:id="rId51"/>
    <p:sldId id="312" r:id="rId52"/>
    <p:sldId id="313" r:id="rId53"/>
    <p:sldId id="339" r:id="rId54"/>
    <p:sldId id="309" r:id="rId55"/>
    <p:sldId id="311" r:id="rId56"/>
    <p:sldId id="305" r:id="rId57"/>
    <p:sldId id="353" r:id="rId58"/>
    <p:sldId id="367" r:id="rId59"/>
  </p:sldIdLst>
  <p:sldSz cx="9144000" cy="6858000" type="screen4x3"/>
  <p:notesSz cx="6858000" cy="9144000"/>
  <p:custShowLst>
    <p:custShow name="Произвольный показ 1" id="0">
      <p:sldLst>
        <p:sld r:id="rId2"/>
        <p:sld r:id="rId3"/>
        <p:sld r:id="rId4"/>
        <p:sld r:id="rId6"/>
        <p:sld r:id="rId7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58"/>
        <p:sld r:id="rId29"/>
        <p:sld r:id="rId30"/>
        <p:sld r:id="rId31"/>
        <p:sld r:id="rId32"/>
        <p:sld r:id="rId33"/>
        <p:sld r:id="rId36"/>
        <p:sld r:id="rId38"/>
        <p:sld r:id="rId39"/>
        <p:sld r:id="rId40"/>
        <p:sld r:id="rId41"/>
        <p:sld r:id="rId42"/>
        <p:sld r:id="rId43"/>
        <p:sld r:id="rId44"/>
        <p:sld r:id="rId47"/>
        <p:sld r:id="rId48"/>
        <p:sld r:id="rId57"/>
        <p:sld r:id="rId49"/>
        <p:sld r:id="rId50"/>
        <p:sld r:id="rId51"/>
        <p:sld r:id="rId52"/>
        <p:sld r:id="rId53"/>
        <p:sld r:id="rId54"/>
        <p:sld r:id="rId55"/>
        <p:sld r:id="rId56"/>
        <p:sld r:id="rId46"/>
        <p:sld r:id="rId45"/>
        <p:sld r:id="rId2"/>
        <p:sld r:id="rId3"/>
        <p:sld r:id="rId4"/>
        <p:sld r:id="rId6"/>
        <p:sld r:id="rId7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58"/>
        <p:sld r:id="rId29"/>
        <p:sld r:id="rId30"/>
        <p:sld r:id="rId31"/>
        <p:sld r:id="rId32"/>
        <p:sld r:id="rId33"/>
        <p:sld r:id="rId36"/>
        <p:sld r:id="rId38"/>
        <p:sld r:id="rId39"/>
        <p:sld r:id="rId40"/>
        <p:sld r:id="rId41"/>
        <p:sld r:id="rId42"/>
        <p:sld r:id="rId43"/>
        <p:sld r:id="rId44"/>
        <p:sld r:id="rId47"/>
        <p:sld r:id="rId48"/>
        <p:sld r:id="rId57"/>
        <p:sld r:id="rId49"/>
        <p:sld r:id="rId50"/>
        <p:sld r:id="rId51"/>
        <p:sld r:id="rId52"/>
        <p:sld r:id="rId53"/>
        <p:sld r:id="rId54"/>
        <p:sld r:id="rId55"/>
        <p:sld r:id="rId56"/>
        <p:sld r:id="rId46"/>
        <p:sld r:id="rId45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5" autoAdjust="0"/>
    <p:restoredTop sz="94689" autoAdjust="0"/>
  </p:normalViewPr>
  <p:slideViewPr>
    <p:cSldViewPr>
      <p:cViewPr>
        <p:scale>
          <a:sx n="75" d="100"/>
          <a:sy n="75" d="100"/>
        </p:scale>
        <p:origin x="-119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C02F8-F949-438A-A531-8979612EA984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188A0-4606-4986-ADEB-5BAFF60A50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88A0-4606-4986-ADEB-5BAFF60A50B1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2AAF-2483-4D53-A3BA-6003064AA1BA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4914-A39D-46B3-82DE-577B8E4103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300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2AAF-2483-4D53-A3BA-6003064AA1BA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4914-A39D-46B3-82DE-577B8E4103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2AAF-2483-4D53-A3BA-6003064AA1BA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4914-A39D-46B3-82DE-577B8E4103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2AAF-2483-4D53-A3BA-6003064AA1BA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4914-A39D-46B3-82DE-577B8E4103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 advClick="0" advTm="3000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2AAF-2483-4D53-A3BA-6003064AA1BA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4914-A39D-46B3-82DE-577B8E4103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2AAF-2483-4D53-A3BA-6003064AA1BA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4914-A39D-46B3-82DE-577B8E4103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Click="0" advTm="3000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2AAF-2483-4D53-A3BA-6003064AA1BA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4914-A39D-46B3-82DE-577B8E4103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3000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2AAF-2483-4D53-A3BA-6003064AA1BA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4914-A39D-46B3-82DE-577B8E4103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2AAF-2483-4D53-A3BA-6003064AA1BA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4914-A39D-46B3-82DE-577B8E4103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2AAF-2483-4D53-A3BA-6003064AA1BA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4914-A39D-46B3-82DE-577B8E4103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2AAF-2483-4D53-A3BA-6003064AA1BA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4914-A39D-46B3-82DE-577B8E4103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300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B0F2AAF-2483-4D53-A3BA-6003064AA1BA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3764914-A39D-46B3-82DE-577B8E4103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 advClick="0" advTm="3000">
    <p:wipe dir="d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ownloads\&#1043;&#1080;&#1084;&#1085;%20&#1057;&#1087;&#1086;&#1088;&#1090;&#1089;&#1084;&#1077;&#1085;&#1072;&#1084;%20-%20&#1052;&#1080;&#1085;&#1091;&#1089;%20(www.hotplayer.ru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617860" y="476672"/>
            <a:ext cx="7842572" cy="1752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/>
              <a:t> </a:t>
            </a:r>
            <a:endParaRPr lang="ru-RU" sz="2800" b="1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267544" y="2517304"/>
            <a:ext cx="6400800" cy="1501304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400" b="1" dirty="0" smtClean="0"/>
              <a:t> </a:t>
            </a:r>
            <a:endParaRPr lang="ru-RU" sz="4400" b="1" dirty="0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259632" y="4886920"/>
            <a:ext cx="6655568" cy="14511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/>
              <a:t> 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642918"/>
            <a:ext cx="742955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РЕСПУБЛИКА БАШКОРТОСТАН</a:t>
            </a:r>
            <a:b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ШАРАНСКИЙ РАЙОН</a:t>
            </a:r>
            <a:b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С.ЕРЕМКИНО </a:t>
            </a:r>
            <a:b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8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sz="4800" b="1" dirty="0" smtClean="0">
              <a:solidFill>
                <a:srgbClr val="0070C0"/>
              </a:solidFill>
            </a:endParaRPr>
          </a:p>
          <a:p>
            <a:endParaRPr lang="ru-RU" sz="4800" b="1" dirty="0" smtClean="0">
              <a:solidFill>
                <a:srgbClr val="0070C0"/>
              </a:solidFill>
            </a:endParaRPr>
          </a:p>
          <a:p>
            <a:r>
              <a:rPr lang="ru-RU" sz="4800" b="1" i="1" dirty="0" smtClean="0">
                <a:solidFill>
                  <a:schemeClr val="accent1">
                    <a:lumMod val="50000"/>
                  </a:schemeClr>
                </a:solidFill>
              </a:rPr>
              <a:t>«ТРЕЗВОЕ СЕЛО – 2021»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er\Downloads\Без названия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785926"/>
            <a:ext cx="3893372" cy="2395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Гимн Спортсменам - Минус (www.hotplayer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643966" y="2142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9779528"/>
      </p:ext>
    </p:extLst>
  </p:cSld>
  <p:clrMapOvr>
    <a:masterClrMapping/>
  </p:clrMapOvr>
  <p:transition spd="slow" advClick="0" advTm="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5715000"/>
            <a:ext cx="6512511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ВОЗВЕДЕНИЕ «АЛЛЕИ ОТЦОВ»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D:\трезвое село 21 еремкино\IMG-20220131-WA003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8441" y="857232"/>
            <a:ext cx="4921281" cy="44291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1" name="Picture 3" descr="D:\трезвое село 21 еремкино\IMG-20220131-WA003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428046" y="714356"/>
            <a:ext cx="3321868" cy="442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5500702"/>
            <a:ext cx="6512511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ВОЗВЕДЕНИЕ «АЛЛЕИ ОТЦОВ»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 descr="D:\трезвое село 21 еремкино\IMG-20220131-WA003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436913"/>
            <a:ext cx="5245230" cy="46351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2" descr="C:\Users\User\Downloads\uuxYx-hcSz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500042"/>
            <a:ext cx="3944526" cy="3722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14818"/>
            <a:ext cx="4572000" cy="1857388"/>
          </a:xfrm>
        </p:spPr>
        <p:txBody>
          <a:bodyPr/>
          <a:lstStyle/>
          <a:p>
            <a:pPr algn="ctr"/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КРУГЛЫЙ СТОЛ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«ТРЕЗВЫЙ ОТЕЦ – ДЕТЯМ ОБРАЗЕЦ» 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С УЧАСТИЕМ ПЕДАГОГА - ПСИХОЛОГА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5842" name="Picture 2" descr="D:\трезвое село 21 еремкино\IMG-20220130-WA002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1" y="357166"/>
            <a:ext cx="4476781" cy="33575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5843" name="Picture 3" descr="D:\трезвое село 21 еремкино\IMG-20220130-WA002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81022"/>
            <a:ext cx="4214842" cy="5619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3000"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pPr algn="ctr"/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УЧАСТНИКИ КРУГЛОГО СТОЛА 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«ТРЕЗВЫЙ ОТЕЦ – ДЕТЯМ ОБРАЗЕЦ»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4" descr="C:\Users\User\Downloads\UiVuj_MVne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14290"/>
            <a:ext cx="7286676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D:\трезвое село 21 еремкино\IMG-20220130-WA002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8584" y="428605"/>
            <a:ext cx="8627807" cy="5055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72140"/>
            <a:ext cx="9001156" cy="714372"/>
          </a:xfrm>
        </p:spPr>
        <p:txBody>
          <a:bodyPr/>
          <a:lstStyle/>
          <a:p>
            <a:pPr algn="ctr"/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УЧАСТНИКИ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 КРУГЛОГО СТОЛА </a:t>
            </a:r>
            <a:b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«ТРЕЗВЫЙ ОТЕЦ – ДЕТЯМ ОБРАЗЕЦ»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714348" y="571480"/>
            <a:ext cx="3346704" cy="428628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СКЦ С.ЕРЕМКИНО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4714884"/>
            <a:ext cx="5572132" cy="1285884"/>
          </a:xfrm>
        </p:spPr>
        <p:txBody>
          <a:bodyPr/>
          <a:lstStyle/>
          <a:p>
            <a:pPr algn="ctr">
              <a:buNone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ГОТОВЫ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    К ТРУДУ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И ОБОРОНЕ»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6866" name="Picture 2" descr="D:\трезвое село 21 еремкино\IMG-20220130-WA002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76942"/>
            <a:ext cx="3060722" cy="2817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7" name="Picture 3" descr="D:\трезвое село 21 еремкино\IMG-20220130-WA003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76251" y="214291"/>
            <a:ext cx="4553467" cy="4214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D:\трезвое село 21 еремкино\IMG-20220130-WA00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143248"/>
            <a:ext cx="3929058" cy="2946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wheel spokes="2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IMG-20220131-WA0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57166"/>
            <a:ext cx="7715304" cy="53127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929330"/>
            <a:ext cx="8929718" cy="928670"/>
          </a:xfrm>
        </p:spPr>
        <p:txBody>
          <a:bodyPr/>
          <a:lstStyle/>
          <a:p>
            <a:pPr algn="ctr"/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МЕЖРАЙОННАЯ ДРУЖЕСКАЯ  ВСТРЕЧА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5357826"/>
            <a:ext cx="6512511" cy="1143000"/>
          </a:xfrm>
        </p:spPr>
        <p:txBody>
          <a:bodyPr/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«ДРУЖЕСКАЯ ВСТРЕЧА»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2" descr="C:\Users\User\Downloads\jYlhxlZhJFI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9604" y="500042"/>
            <a:ext cx="3589760" cy="47863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218" name="Picture 2" descr="C:\Users\User\Downloads\_ZinWwUpbBU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61915"/>
            <a:ext cx="3628855" cy="4838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429264"/>
            <a:ext cx="8143932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«ТЕРРИТОРИЯ СЧАСТЛИВОЙ СЕМЬИ»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7890" name="Picture 2" descr="D:\трезвое село 21 еремкино\IMG-20220130-WA003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3438" y="571480"/>
            <a:ext cx="4298976" cy="3224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User\Downloads\r-mpnkdzUDk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44" y="500042"/>
            <a:ext cx="4767500" cy="43577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2" descr="D:\трезвое село 21 еремкино\IMG-20220130-WA0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5838" y="723880"/>
            <a:ext cx="4298976" cy="3419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cover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5072074"/>
            <a:ext cx="3929090" cy="91422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«ТЕРРИТОРИЯ СЧАСТЛИВОЙ СЕМЬИ»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8915" name="Picture 3" descr="D:\трезвое село 21 еремкино\IMG-20220130-WA003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57166"/>
            <a:ext cx="4095777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User\Downloads\f9vlL_eET5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785794"/>
            <a:ext cx="4552886" cy="43577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NwNobMmo7s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285728"/>
            <a:ext cx="7858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ЗАЩИТА ПРОЕКТА «ТРЕЗВОЕ СЕЛО – 2020»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8" y="5072074"/>
            <a:ext cx="3162296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«ЖЕНСКИХ РУК ТВОРЕНИЕ»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3010" name="Picture 2" descr="D:\трезвое село 21 еремкино\IMG-20220130-WA004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9684" y="785794"/>
            <a:ext cx="5328887" cy="49292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2" descr="D:\трезвое село 21 еремкино\IMG-20220130-WA003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19691" y="571480"/>
            <a:ext cx="3905276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429132"/>
            <a:ext cx="3869305" cy="11430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«ТЕРРИТОРИЯ СЧАСТЛИВОЙ СЕМЬИ»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1986" name="Picture 2" descr="D:\трезвое село 21 еремкино\IMG-20220130-WA004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38103"/>
            <a:ext cx="4214842" cy="5619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D:\трезвое село 21 еремкино\IMG-20220130-WA004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6657" y="357166"/>
            <a:ext cx="4262467" cy="3196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pull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000768"/>
            <a:ext cx="8358246" cy="514532"/>
          </a:xfrm>
        </p:spPr>
        <p:txBody>
          <a:bodyPr/>
          <a:lstStyle/>
          <a:p>
            <a:pPr algn="ctr"/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«ТЕРРИТОРИЯ СЧАСТЛИВОЙ СЕМЬИ»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0178" name="Picture 2" descr="D:\трезвое село 21 еремкино\IMG-20220130-WA003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85728"/>
            <a:ext cx="4071966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179" name="Picture 3" descr="D:\трезвое село 21 еремкино\IMG-20220130-WA003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91668" y="500042"/>
            <a:ext cx="4394646" cy="50720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715000"/>
            <a:ext cx="8715436" cy="1143000"/>
          </a:xfrm>
        </p:spPr>
        <p:txBody>
          <a:bodyPr/>
          <a:lstStyle/>
          <a:p>
            <a:pPr algn="ctr"/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«ТЕРРИТОРИЯ СЧАСТЛИВОЙ СЕМЬИ»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3" descr="C:\Users\User\Downloads\7wsj_HNr6V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85728"/>
            <a:ext cx="6929454" cy="5191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трезвое село 21 еремкино\IMG-20220130-WA00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9511"/>
            <a:ext cx="9144000" cy="6098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5357826"/>
            <a:ext cx="5929354" cy="1357314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ОТКРЫТИЕ МУЗЕЯ 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User\Downloads\xtYg5EMUHkA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3580" y="357165"/>
            <a:ext cx="4255454" cy="5572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7" descr="D:\трезвое село 21 еремкино\IMG-20220201-WA001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4876" y="642918"/>
            <a:ext cx="4191029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500702"/>
            <a:ext cx="8572560" cy="1143000"/>
          </a:xfrm>
        </p:spPr>
        <p:txBody>
          <a:bodyPr/>
          <a:lstStyle/>
          <a:p>
            <a:pPr algn="ctr"/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НАШИ ЖИТЕЛИ – ЗА СОХРАНЕНИЕ ИСТОРИЧЕСКИХ ЦЕННОСТЕЙ!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D:\трезвое село 21 еремкино\IMG-20220201-WA001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00298" y="2928934"/>
            <a:ext cx="1875248" cy="2500330"/>
          </a:xfrm>
          <a:prstGeom prst="rect">
            <a:avLst/>
          </a:prstGeom>
          <a:noFill/>
        </p:spPr>
      </p:pic>
      <p:pic>
        <p:nvPicPr>
          <p:cNvPr id="2051" name="Picture 3" descr="D:\трезвое село 21 еремкино\IMG-20220201-WA000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715140" y="285728"/>
            <a:ext cx="2000264" cy="2667019"/>
          </a:xfrm>
          <a:prstGeom prst="rect">
            <a:avLst/>
          </a:prstGeom>
          <a:noFill/>
        </p:spPr>
      </p:pic>
      <p:pic>
        <p:nvPicPr>
          <p:cNvPr id="2052" name="Picture 4" descr="D:\трезвое село 21 еремкино\IMG-20220201-WA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38103"/>
            <a:ext cx="1871650" cy="24955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3" name="Picture 5" descr="D:\трезвое село 21 еремкино\IMG-20220201-WA000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2976559"/>
            <a:ext cx="1857388" cy="2476517"/>
          </a:xfrm>
          <a:prstGeom prst="rect">
            <a:avLst/>
          </a:prstGeom>
          <a:noFill/>
        </p:spPr>
      </p:pic>
      <p:pic>
        <p:nvPicPr>
          <p:cNvPr id="2054" name="Picture 6" descr="D:\трезвое село 21 еремкино\IMG-20220201-WA0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285728"/>
            <a:ext cx="1857387" cy="2476516"/>
          </a:xfrm>
          <a:prstGeom prst="rect">
            <a:avLst/>
          </a:prstGeom>
          <a:noFill/>
        </p:spPr>
      </p:pic>
      <p:pic>
        <p:nvPicPr>
          <p:cNvPr id="2056" name="Picture 8" descr="D:\трезвое село 21 еремкино\IMG-20220201-WA001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309542"/>
            <a:ext cx="1928826" cy="2571768"/>
          </a:xfrm>
          <a:prstGeom prst="rect">
            <a:avLst/>
          </a:prstGeom>
          <a:noFill/>
        </p:spPr>
      </p:pic>
      <p:pic>
        <p:nvPicPr>
          <p:cNvPr id="13" name="Picture 2" descr="C:\Users\User\Downloads\5UyBJ7xpgZ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2928934"/>
            <a:ext cx="1964546" cy="2552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2" descr="C:\Users\User\Downloads\2Txu-vB4hV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29454" y="3000372"/>
            <a:ext cx="1857388" cy="247651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429264"/>
            <a:ext cx="8501122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ВОЛОНТЕРЫ  МР ШАРАНСКИЙ РАЙОН – ЗА ЗДОРОВЫЕ СЧАСТЛИВЫЕ СЕМЬИ!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 descr="C:\Users\User\Downloads\Bw6DI9V7IL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902" y="214289"/>
            <a:ext cx="8541940" cy="5085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429264"/>
            <a:ext cx="8429683" cy="1143000"/>
          </a:xfrm>
        </p:spPr>
        <p:txBody>
          <a:bodyPr/>
          <a:lstStyle/>
          <a:p>
            <a:pPr algn="ctr"/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ВРУЧЕНИЕ НОВОГОДНИХ ПОДАРКОВ МНОГОДЕТНЫМ СЕМЬЯМ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User\Downloads\IMG-20220130-WA005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583336"/>
            <a:ext cx="4071966" cy="46316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5" name="Picture 3" descr="C:\Users\User\Downloads\IMG-20220130-WA006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85728"/>
            <a:ext cx="3963600" cy="4999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5429264"/>
            <a:ext cx="5500726" cy="1143000"/>
          </a:xfrm>
        </p:spPr>
        <p:txBody>
          <a:bodyPr/>
          <a:lstStyle/>
          <a:p>
            <a:pPr algn="ctr"/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НОВОГОДНИЕ ПОДАРКИ МНОГОДЕТНЫМ СЕМЬЯМ</a:t>
            </a:r>
            <a:endParaRPr lang="ru-RU" sz="3200" dirty="0"/>
          </a:p>
        </p:txBody>
      </p:sp>
      <p:pic>
        <p:nvPicPr>
          <p:cNvPr id="1026" name="Picture 2" descr="C:\Users\User\Downloads\IMG-20220130-WA004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562" y="245587"/>
            <a:ext cx="3857652" cy="4897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User\Downloads\IMG-20220130-WA004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2910" y="357166"/>
            <a:ext cx="3000396" cy="5572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резвое село 21 еремкино\IMG-20220131-WA00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3" y="290513"/>
            <a:ext cx="8372475" cy="62769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wnloads\UFv4njNTRh8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29256" y="4714884"/>
            <a:ext cx="3500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НАЦИОНАЛЬНЫЙ ПРАЗДНИК </a:t>
            </a:r>
          </a:p>
          <a:p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«КАЗ ОМЭСЕ»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3000">
    <p:whee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5715000"/>
            <a:ext cx="6512511" cy="11430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«КАЗ ОМЭСЕ»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User\Downloads\yWab7_ZaKL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970" y="357166"/>
            <a:ext cx="8249410" cy="507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5500702"/>
            <a:ext cx="6512511" cy="1143000"/>
          </a:xfrm>
        </p:spPr>
        <p:txBody>
          <a:bodyPr/>
          <a:lstStyle/>
          <a:p>
            <a:pPr algn="ctr"/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«КАЗ ОМЭСЕ»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 descr="C:\Users\User\Downloads\nESlHXr5baE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642918"/>
            <a:ext cx="4674835" cy="350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D:\трезвое село 21 еремкино\IMG-20220130-WA001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44" y="928670"/>
            <a:ext cx="4156132" cy="33575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29264"/>
            <a:ext cx="9144000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ТЕЛЕКАНАЛ  «БСТ»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 ПРОЕКТ «ТОРМОШ» – ЗА  «ТРЕЗВОЕ СЕЛО!»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 descr="D:\трезвое село 21 еремкино\IMG-20220201-WA003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238102"/>
            <a:ext cx="3857652" cy="5143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D:\трезвое село 21 еремкино\IMG-20220201-WA003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571480"/>
            <a:ext cx="4070379" cy="3052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pull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5500702"/>
            <a:ext cx="6512511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</a:rPr>
              <a:t>СЪЕМКИ БСТ</a:t>
            </a:r>
            <a:br>
              <a:rPr lang="ru-RU" sz="32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</a:rPr>
              <a:t>ПРОЕКТ «ТОРМОШ» </a:t>
            </a:r>
            <a:endParaRPr lang="ru-RU" sz="3200" dirty="0"/>
          </a:p>
        </p:txBody>
      </p:sp>
      <p:pic>
        <p:nvPicPr>
          <p:cNvPr id="5122" name="Picture 2" descr="D:\трезвое село 21 еремкино\IMG-20220201-WA003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14810" y="714356"/>
            <a:ext cx="4786314" cy="3589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C:\Users\User\Downloads\t1JnH3i-JC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146" y="928670"/>
            <a:ext cx="3903488" cy="40719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357166"/>
            <a:ext cx="4214842" cy="1857388"/>
          </a:xfrm>
        </p:spPr>
        <p:txBody>
          <a:bodyPr/>
          <a:lstStyle/>
          <a:p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</a:rPr>
              <a:t>СЪЕМКИ БСТ</a:t>
            </a:r>
            <a:br>
              <a:rPr lang="ru-RU" sz="28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</a:rPr>
              <a:t>ПРОЕКТ «ТОРМОШ» </a:t>
            </a:r>
            <a:endParaRPr lang="ru-RU" sz="28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2" descr="C:\Users\User\Downloads\UPkpRlqv2VY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935" y="571480"/>
            <a:ext cx="4500941" cy="3371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D:\трезвое село 21 еремкино\IMG-20220201-WA003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786058"/>
            <a:ext cx="5048284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 advClick="0" advTm="3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5429264"/>
            <a:ext cx="6512511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БСТ 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ПРОЕКТ «ТОМОШ» 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170" name="Picture 2" descr="D:\трезвое село 21 еремкино\IMG-20220201-WA003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5929354" cy="4964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 descr="D:\трезвое село 21 еремкино\IMG-20220201-WA003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357950" y="642918"/>
            <a:ext cx="2571768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ownloads\sTWVvFZyN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2"/>
            <a:ext cx="9144000" cy="6850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ownloads\mZz9uf03F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2"/>
            <a:ext cx="9144000" cy="6850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wipe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wnloads\HPlqAl1iLz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2"/>
            <a:ext cx="9144000" cy="6850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857224" y="571480"/>
            <a:ext cx="7572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УЧАСТНИКИ ПРОКТА «ТОРМОШ» И КОНКУРСА «ТРЕЗВОЕ СЕЛО – 2021!»</a:t>
            </a:r>
            <a:endParaRPr lang="ru-RU" sz="3200" b="1" i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3000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5074" y="5286388"/>
            <a:ext cx="2369107" cy="857256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МЕЧЕТЬ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User\Downloads\IMG-20220201-WA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42852"/>
            <a:ext cx="4857766" cy="6477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User\Downloads\Без названия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71480"/>
            <a:ext cx="2536050" cy="156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428604"/>
            <a:ext cx="3714776" cy="1500198"/>
          </a:xfrm>
        </p:spPr>
        <p:txBody>
          <a:bodyPr/>
          <a:lstStyle/>
          <a:p>
            <a:r>
              <a:rPr lang="ru-RU" sz="1800" i="1" dirty="0" smtClean="0">
                <a:solidFill>
                  <a:schemeClr val="accent1">
                    <a:lumMod val="50000"/>
                  </a:schemeClr>
                </a:solidFill>
              </a:rPr>
              <a:t>ВЗАИМОДЕЙСТВИЕ СЛУЖБЫ СЕМЬИ В ШАРАНСКОМ РАЙОНЕ  С  МБОУ</a:t>
            </a:r>
            <a:br>
              <a:rPr lang="ru-RU" sz="18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i="1" dirty="0" smtClean="0">
                <a:solidFill>
                  <a:schemeClr val="accent1">
                    <a:lumMod val="50000"/>
                  </a:schemeClr>
                </a:solidFill>
              </a:rPr>
              <a:t> «СОШ С.ДЮРТЮЛИ ИМЕНИ АЛЕКСЕЯ КОНДРАТЬЕВА» </a:t>
            </a:r>
            <a:endParaRPr lang="ru-RU" sz="1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2" descr="C:\Users\User\Downloads\ohxycxfg5tc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0459" y="214290"/>
            <a:ext cx="4965430" cy="2831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0" name="Picture 2" descr="D:\трезвое село 21 еремкино\IMG-20220130-WA001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786050" y="2428868"/>
            <a:ext cx="5845948" cy="4127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ownloads\MUeO4Qtwgr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116"/>
            <a:ext cx="9144000" cy="6647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ownloads\svEF668yPX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6715172" cy="3090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C:\Users\User\Downloads\nGAcrPrvnF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332391"/>
            <a:ext cx="5857916" cy="3217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42844" y="4000504"/>
            <a:ext cx="27146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</a:rPr>
              <a:t>«ЗИМНИЙ САБАНТУЙ»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5140" y="928670"/>
            <a:ext cx="2214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МЫ – ЗА ТРЕЗВОЕ СЕЛО!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ownloads\TPsYvIFUpj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2"/>
            <a:ext cx="9144000" cy="6850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714480" y="357166"/>
            <a:ext cx="30718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«ЗИМНИЙ САБАНТУЙ»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3000">
    <p:cover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трезвое село 21 еремкино\IMG-20220130-WA00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928934"/>
            <a:ext cx="8270606" cy="298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5" name="Picture 3" descr="D:\трезвое село 21 еремкино\IMG-20220130-WA00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099" y="428604"/>
            <a:ext cx="3905275" cy="29289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/>
          <p:cNvSpPr txBox="1"/>
          <p:nvPr/>
        </p:nvSpPr>
        <p:spPr>
          <a:xfrm>
            <a:off x="5214942" y="857232"/>
            <a:ext cx="3143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</a:rPr>
              <a:t>«СТАРЫЙ НОВЫЙ ГОД!»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ownloads\IMG-20220130-WA00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857232"/>
            <a:ext cx="6572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«СТАРЫЙ…НО  НОВЫЙ ГОД!»</a:t>
            </a:r>
            <a:endParaRPr lang="ru-RU" sz="3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4857760"/>
            <a:ext cx="4714908" cy="1143000"/>
          </a:xfrm>
        </p:spPr>
        <p:txBody>
          <a:bodyPr/>
          <a:lstStyle/>
          <a:p>
            <a:r>
              <a:rPr lang="ru-RU" sz="1800" i="1" dirty="0" smtClean="0">
                <a:solidFill>
                  <a:schemeClr val="accent1">
                    <a:lumMod val="50000"/>
                  </a:schemeClr>
                </a:solidFill>
              </a:rPr>
              <a:t>МЕЖРАЙОННЫЕ ВОЛЕЙБОЛЬНЫЕ СОРЕВНОВАНИЯ  НА КУБОК УЧИТЕЛЯ ФИЗКУЛЬТУРЫ КУЗЬМИНА В.А. </a:t>
            </a:r>
            <a:br>
              <a:rPr lang="ru-RU" sz="18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i="1" dirty="0" smtClean="0">
                <a:solidFill>
                  <a:schemeClr val="accent1">
                    <a:lumMod val="50000"/>
                  </a:schemeClr>
                </a:solidFill>
              </a:rPr>
              <a:t>В  МБОУ «СОШ С.ДЮРТЮЛИ ИМЕНИ АЛЕКСЕЯ КОНДРАТЬЕВА»</a:t>
            </a:r>
            <a:endParaRPr lang="ru-RU" sz="1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8130" name="Picture 2" descr="D:\трезвое село 21 еремкино\IMG-20220130-WA007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09996" y="357166"/>
            <a:ext cx="5143534" cy="385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131" name="Picture 3" descr="D:\трезвое село 21 еремкино\IMG-20220130-WA007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44" y="642918"/>
            <a:ext cx="3911232" cy="52149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0" y="428604"/>
            <a:ext cx="4214842" cy="871722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«ТРЕЗВОСТЬ –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 ЭТО ЗДОРОВО!» 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ПОСЕЛЕНЧЕСКИЕ СПОРТИВНЫЕ ИГРЫ НА СЕЖЕМ ВОЗДУХЕ</a:t>
            </a:r>
            <a:endParaRPr lang="ru-RU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1506" name="Picture 2" descr="C:\Users\User\Downloads\n6m_euxpCfM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4283" y="2357430"/>
            <a:ext cx="4958201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User\Downloads\sGhks1y9MuI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58" y="571480"/>
            <a:ext cx="4179123" cy="55721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357166"/>
            <a:ext cx="7000924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«ЖЕНСКАЯ СКАНДИНАВСКАЯ ХОДЬБА» С БСТ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02" name="Picture 2" descr="D:\трезвое село 21 еремкино\IMG-20220130-WA007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4357718" cy="37147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2" descr="D:\IMG-20220131-WA002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00493" y="1714488"/>
            <a:ext cx="4800664" cy="3927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spli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5143512"/>
            <a:ext cx="5214974" cy="1143000"/>
          </a:xfrm>
        </p:spPr>
        <p:txBody>
          <a:bodyPr/>
          <a:lstStyle/>
          <a:p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МЕЖПОСЕЛЕНЧЕСКИЙ КОНКУРС «РЕЦЕПТ ЗДОРОВЬЯ»</a:t>
            </a:r>
            <a:endParaRPr lang="ru-RU" sz="2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9155" name="Picture 3" descr="D:\трезвое село 21 еремкино\IMG-20220130-WA008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05990" y="642918"/>
            <a:ext cx="4923728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D:\трезвое село 21 еремкино\IMG-20220130-WA008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33" y="285728"/>
            <a:ext cx="3665897" cy="55721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 advClick="0" advTm="3000">
    <p:wheel spokes="2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DJI_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642918"/>
            <a:ext cx="8786874" cy="5560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User\Downloads\Без названия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928670"/>
            <a:ext cx="2089562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ownloads\IMG-20220130-WA006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73586" y="3214686"/>
            <a:ext cx="4370414" cy="3277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4857760"/>
            <a:ext cx="2511983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«ЗИМНИЙ ФУТБОЛ»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4578" name="Picture 2" descr="C:\Users\User\Downloads\IMG-20220130-WA006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1" y="357166"/>
            <a:ext cx="6072231" cy="3670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429264"/>
            <a:ext cx="8358246" cy="1143000"/>
          </a:xfrm>
        </p:spPr>
        <p:txBody>
          <a:bodyPr/>
          <a:lstStyle/>
          <a:p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СОВМЕСТНЫЕ РЕЙДЫ С АДМИНИСТРАЦИЕЙ МР ШАРАНСКИЙ РАЙОН РБ  И ОТДЕЛОМ ПОЛИЦИИ ПО ШАРАНСКОМУ РАЙО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НУ 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674" name="Picture 2" descr="C:\Users\User\Downloads\IMG-20220130-WA005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85728"/>
            <a:ext cx="6858048" cy="4911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6000760" y="357166"/>
            <a:ext cx="3346704" cy="34747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</a:rPr>
              <a:t> С.ЕРЕМКИНО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3000">
    <p:plus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5000636"/>
            <a:ext cx="7858179" cy="1143000"/>
          </a:xfrm>
        </p:spPr>
        <p:txBody>
          <a:bodyPr/>
          <a:lstStyle/>
          <a:p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СОВМЕСТНЫЕ РЕЙДЫ СО СЛУЖБОЙ СЕМЬИ ПО ШАРАНСКОМУ РАЙОНУ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9698" name="Picture 2" descr="D:\трезвое село 21 еремкино\IMG-20220130-WA001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214290"/>
            <a:ext cx="3518322" cy="4691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700" name="Picture 4" descr="D:\трезвое село 21 еремкино\IMG-20220130-WA001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09787"/>
            <a:ext cx="3571900" cy="4762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strips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357826"/>
            <a:ext cx="8162956" cy="1143000"/>
          </a:xfrm>
        </p:spPr>
        <p:txBody>
          <a:bodyPr/>
          <a:lstStyle/>
          <a:p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РЕЙДЫ АДМИНИСТРАЦИИ СП С ПОСЕЩЕНИЕМ ЛИЦ, ЗЛОСТНО УПОТРЕБЛЯЮЩИХ СПИРТНЫЕ НАПИТКИ</a:t>
            </a:r>
            <a:endParaRPr lang="ru-RU" sz="2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2226" name="Picture 2" descr="D:\IMG-20220131-WA003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4614891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2227" name="Picture 3" descr="D:\IMG-20220131-WA003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500694" y="714356"/>
            <a:ext cx="2914475" cy="3885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00702"/>
            <a:ext cx="8929718" cy="1143000"/>
          </a:xfrm>
        </p:spPr>
        <p:txBody>
          <a:bodyPr/>
          <a:lstStyle/>
          <a:p>
            <a:pPr algn="l"/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«ЗДОРОВЬЕ И ДОЛГОЛЕТИЕ»</a:t>
            </a:r>
            <a:b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СПОРТИВНЫЕ ИГРЫ НА ПРУДУ «ЯКТЫ КУЛЬ»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3554" name="Picture 2" descr="C:\Users\User\Downloads\IMG-20220130-WA006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928670"/>
            <a:ext cx="3286148" cy="27146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3" descr="D:\трезвое село 21 еремкино\IMG-20220130-WA004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86115" y="642918"/>
            <a:ext cx="5715039" cy="4286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pull dir="l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:\Users\User\Downloads\IMG-20220130-WA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357562"/>
            <a:ext cx="2143140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14290"/>
            <a:ext cx="5857916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«ЗДОРОВЬЕ И ДОЛГОЛЕТИЕ»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ПРУД «ЯКТЫ КУЛЬ» 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6626" name="Picture 2" descr="C:\Users\User\Downloads\IMG-20220130-WA006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000240"/>
            <a:ext cx="6048415" cy="4536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7" name="Picture 3" descr="C:\Users\User\Downloads\IMG-20220130-WA006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28596" y="357166"/>
            <a:ext cx="2143141" cy="28575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4857760"/>
            <a:ext cx="3583553" cy="1143000"/>
          </a:xfrm>
        </p:spPr>
        <p:txBody>
          <a:bodyPr/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СЪЕМКИ БСТ </a:t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ПРОЕКТ «БАЙ»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434" name="Picture 2" descr="C:\Users\User\Downloads\lR-_sDQQ9Xc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860" y="571479"/>
            <a:ext cx="4304140" cy="56674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2" descr="C:\Users\User\Downloads\PwSAsC9DwgA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740" y="339474"/>
            <a:ext cx="4600414" cy="3446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4346" y="4214818"/>
            <a:ext cx="4714876" cy="1000132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</a:rPr>
              <a:t>ЛЮБИТЕ ЖИЗНЬ…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User\Downloads\qY83cTkkENY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429156" cy="3357586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4070252" cy="3474720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Я, АНДРЕЕВ ВАЛЕРИЙ, ДЕПУТАТ СОВЕТА СП, МЕХАНИЗАТОР. МНЕ 57 ЛЕТ. ВЕДУ ЗДОРОВЫЙ ОБРАЗ ЖИЗНИ БОЛЕЕ 15 ЛЕТ! </a:t>
            </a:r>
          </a:p>
          <a:p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Я – МОЛОД ДУШОЙ, ЗДОРОВ, АКТИВЕН В ЖИЗНИ СЕЛА! ПОМОГАЮ ДЕТЯМ, ВНУКАМ… СЧИТАЮ СЕБЯ ВПОЛНЕ СЧАСТЛИВЫМ ЧЕЛОВЕКОМ! </a:t>
            </a:r>
          </a:p>
          <a:p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ВЕДУ СТРАНИЧКУ В СЕТИ ИНТЕРНЕТ, ПУБЛИКУЮ ФОТОГРАФИИ О ДЕЯТЕЛЬНОСТИ ОДНОСЕЛЬЧАН И ХОЗЯЙСТВА!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714488"/>
            <a:ext cx="6512511" cy="1143000"/>
          </a:xfrm>
        </p:spPr>
        <p:txBody>
          <a:bodyPr/>
          <a:lstStyle/>
          <a:p>
            <a:r>
              <a:rPr lang="ru-RU" sz="6000" i="1" dirty="0" smtClean="0">
                <a:solidFill>
                  <a:schemeClr val="accent1">
                    <a:lumMod val="50000"/>
                  </a:schemeClr>
                </a:solidFill>
              </a:rPr>
              <a:t>БЛАГОДАРИМ</a:t>
            </a:r>
            <a:br>
              <a:rPr lang="ru-RU" sz="60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6000" i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60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6000" i="1" dirty="0" smtClean="0">
                <a:solidFill>
                  <a:schemeClr val="accent1">
                    <a:lumMod val="50000"/>
                  </a:schemeClr>
                </a:solidFill>
              </a:rPr>
              <a:t> ЗА ПРОСМОТР!</a:t>
            </a:r>
            <a:endParaRPr lang="ru-RU" sz="60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3000"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G-20211004-WA0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C:\Users\User\Downloads\Без названия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428604"/>
            <a:ext cx="2536050" cy="1560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Еремкино и Дюртюли аэросъемка\Свадьба Еремкино\DJI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60"/>
            <a:ext cx="8255024" cy="4643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User\Downloads\Без названия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714356"/>
            <a:ext cx="2536050" cy="1560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ser\Downloads\r8958lVY3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417" y="142852"/>
            <a:ext cx="7410359" cy="5072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5715000"/>
            <a:ext cx="9001156" cy="1143000"/>
          </a:xfrm>
        </p:spPr>
        <p:txBody>
          <a:bodyPr/>
          <a:lstStyle/>
          <a:p>
            <a:pPr algn="ctr"/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ЗАСЕДАНИЕ ОРГКОМИТЕТА В РАМКАХ УЧАСТИЯ В КОНКУРСЕ «ТРЕЗВОЕ СЕЛО»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3000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ВОССТАНОВЛЕНИЕ ПРУДА «ЯКТЫ КУЛЬ»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3794" name="Picture 2" descr="D:\трезвое село 21 еремкино\IMG-20220130-WA001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02680"/>
            <a:ext cx="4585464" cy="4222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4" descr="D:\трезвое село 21 еремкино\IMG-20220130-WA002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19" y="571480"/>
            <a:ext cx="4224160" cy="3643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 advClick="0" advTm="3000">
    <p:pull dir="l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1197</TotalTime>
  <Words>334</Words>
  <Application>Microsoft Office PowerPoint</Application>
  <PresentationFormat>Экран (4:3)</PresentationFormat>
  <Paragraphs>65</Paragraphs>
  <Slides>58</Slides>
  <Notes>1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  <vt:variant>
        <vt:lpstr>Произвольные показы</vt:lpstr>
      </vt:variant>
      <vt:variant>
        <vt:i4>1</vt:i4>
      </vt:variant>
    </vt:vector>
  </HeadingPairs>
  <TitlesOfParts>
    <vt:vector size="60" baseType="lpstr">
      <vt:lpstr>Воздушный поток</vt:lpstr>
      <vt:lpstr>Слайд 1</vt:lpstr>
      <vt:lpstr>Слайд 2</vt:lpstr>
      <vt:lpstr>Слайд 3</vt:lpstr>
      <vt:lpstr>МЕЧЕТЬ</vt:lpstr>
      <vt:lpstr>Слайд 5</vt:lpstr>
      <vt:lpstr>Слайд 6</vt:lpstr>
      <vt:lpstr>Слайд 7</vt:lpstr>
      <vt:lpstr>ЗАСЕДАНИЕ ОРГКОМИТЕТА В РАМКАХ УЧАСТИЯ В КОНКУРСЕ «ТРЕЗВОЕ СЕЛО»</vt:lpstr>
      <vt:lpstr>ВОССТАНОВЛЕНИЕ ПРУДА «ЯКТЫ КУЛЬ»</vt:lpstr>
      <vt:lpstr>ВОЗВЕДЕНИЕ «АЛЛЕИ ОТЦОВ»</vt:lpstr>
      <vt:lpstr>ВОЗВЕДЕНИЕ «АЛЛЕИ ОТЦОВ»</vt:lpstr>
      <vt:lpstr>КРУГЛЫЙ СТОЛ «ТРЕЗВЫЙ ОТЕЦ – ДЕТЯМ ОБРАЗЕЦ»  С УЧАСТИЕМ ПЕДАГОГА - ПСИХОЛОГА</vt:lpstr>
      <vt:lpstr>УЧАСТНИКИ КРУГЛОГО СТОЛА  «ТРЕЗВЫЙ ОТЕЦ – ДЕТЯМ ОБРАЗЕЦ»</vt:lpstr>
      <vt:lpstr>УЧАСТНИКИ КРУГЛОГО СТОЛА  «ТРЕЗВЫЙ ОТЕЦ – ДЕТЯМ ОБРАЗЕЦ» </vt:lpstr>
      <vt:lpstr> «ГОТОВЫ     К ТРУДУ И ОБОРОНЕ»</vt:lpstr>
      <vt:lpstr>МЕЖРАЙОННАЯ ДРУЖЕСКАЯ  ВСТРЕЧА</vt:lpstr>
      <vt:lpstr>«ДРУЖЕСКАЯ ВСТРЕЧА»</vt:lpstr>
      <vt:lpstr>«ТЕРРИТОРИЯ СЧАСТЛИВОЙ СЕМЬИ»</vt:lpstr>
      <vt:lpstr>«ТЕРРИТОРИЯ СЧАСТЛИВОЙ СЕМЬИ»</vt:lpstr>
      <vt:lpstr>«ЖЕНСКИХ РУК ТВОРЕНИЕ»</vt:lpstr>
      <vt:lpstr>«ТЕРРИТОРИЯ СЧАСТЛИВОЙ СЕМЬИ»</vt:lpstr>
      <vt:lpstr>«ТЕРРИТОРИЯ СЧАСТЛИВОЙ СЕМЬИ»</vt:lpstr>
      <vt:lpstr>«ТЕРРИТОРИЯ СЧАСТЛИВОЙ СЕМЬИ»</vt:lpstr>
      <vt:lpstr>Слайд 24</vt:lpstr>
      <vt:lpstr>ОТКРЫТИЕ МУЗЕЯ </vt:lpstr>
      <vt:lpstr>НАШИ ЖИТЕЛИ – ЗА СОХРАНЕНИЕ ИСТОРИЧЕСКИХ ЦЕННОСТЕЙ!</vt:lpstr>
      <vt:lpstr>ВОЛОНТЕРЫ  МР ШАРАНСКИЙ РАЙОН – ЗА ЗДОРОВЫЕ СЧАСТЛИВЫЕ СЕМЬИ!</vt:lpstr>
      <vt:lpstr>ВРУЧЕНИЕ НОВОГОДНИХ ПОДАРКОВ МНОГОДЕТНЫМ СЕМЬЯМ</vt:lpstr>
      <vt:lpstr>НОВОГОДНИЕ ПОДАРКИ МНОГОДЕТНЫМ СЕМЬЯМ</vt:lpstr>
      <vt:lpstr>Слайд 30</vt:lpstr>
      <vt:lpstr>«КАЗ ОМЭСЕ»</vt:lpstr>
      <vt:lpstr>«КАЗ ОМЭСЕ»</vt:lpstr>
      <vt:lpstr>ТЕЛЕКАНАЛ  «БСТ»  ПРОЕКТ «ТОРМОШ» – ЗА  «ТРЕЗВОЕ СЕЛО!»</vt:lpstr>
      <vt:lpstr>СЪЕМКИ БСТ ПРОЕКТ «ТОРМОШ» </vt:lpstr>
      <vt:lpstr>СЪЕМКИ БСТ ПРОЕКТ «ТОРМОШ» </vt:lpstr>
      <vt:lpstr>БСТ  ПРОЕКТ «ТОМОШ» </vt:lpstr>
      <vt:lpstr>Слайд 37</vt:lpstr>
      <vt:lpstr>Слайд 38</vt:lpstr>
      <vt:lpstr>Слайд 39</vt:lpstr>
      <vt:lpstr>ВЗАИМОДЕЙСТВИЕ СЛУЖБЫ СЕМЬИ В ШАРАНСКОМ РАЙОНЕ  С  МБОУ  «СОШ С.ДЮРТЮЛИ ИМЕНИ АЛЕКСЕЯ КОНДРАТЬЕВА» </vt:lpstr>
      <vt:lpstr>Слайд 41</vt:lpstr>
      <vt:lpstr>Слайд 42</vt:lpstr>
      <vt:lpstr>Слайд 43</vt:lpstr>
      <vt:lpstr>Слайд 44</vt:lpstr>
      <vt:lpstr>Слайд 45</vt:lpstr>
      <vt:lpstr>МЕЖРАЙОННЫЕ ВОЛЕЙБОЛЬНЫЕ СОРЕВНОВАНИЯ  НА КУБОК УЧИТЕЛЯ ФИЗКУЛЬТУРЫ КУЗЬМИНА В.А.  В  МБОУ «СОШ С.ДЮРТЮЛИ ИМЕНИ АЛЕКСЕЯ КОНДРАТЬЕВА»</vt:lpstr>
      <vt:lpstr>«ТРЕЗВОСТЬ –  ЭТО ЗДОРОВО!» ПОСЕЛЕНЧЕСКИЕ СПОРТИВНЫЕ ИГРЫ НА СЕЖЕМ ВОЗДУХЕ</vt:lpstr>
      <vt:lpstr>«ЖЕНСКАЯ СКАНДИНАВСКАЯ ХОДЬБА» С БСТ</vt:lpstr>
      <vt:lpstr>МЕЖПОСЕЛЕНЧЕСКИЙ КОНКУРС «РЕЦЕПТ ЗДОРОВЬЯ»</vt:lpstr>
      <vt:lpstr>«ЗИМНИЙ ФУТБОЛ»</vt:lpstr>
      <vt:lpstr>СОВМЕСТНЫЕ РЕЙДЫ С АДМИНИСТРАЦИЕЙ МР ШАРАНСКИЙ РАЙОН РБ  И ОТДЕЛОМ ПОЛИЦИИ ПО ШАРАНСКОМУ РАЙОНУ </vt:lpstr>
      <vt:lpstr>СОВМЕСТНЫЕ РЕЙДЫ СО СЛУЖБОЙ СЕМЬИ ПО ШАРАНСКОМУ РАЙОНУ</vt:lpstr>
      <vt:lpstr>РЕЙДЫ АДМИНИСТРАЦИИ СП С ПОСЕЩЕНИЕМ ЛИЦ, ЗЛОСТНО УПОТРЕБЛЯЮЩИХ СПИРТНЫЕ НАПИТКИ</vt:lpstr>
      <vt:lpstr>«ЗДОРОВЬЕ И ДОЛГОЛЕТИЕ» СПОРТИВНЫЕ ИГРЫ НА ПРУДУ «ЯКТЫ КУЛЬ»</vt:lpstr>
      <vt:lpstr>«ЗДОРОВЬЕ И ДОЛГОЛЕТИЕ» ПРУД «ЯКТЫ КУЛЬ» </vt:lpstr>
      <vt:lpstr>СЪЕМКИ БСТ  ПРОЕКТ «БАЙ»</vt:lpstr>
      <vt:lpstr>ЛЮБИТЕ ЖИЗНЬ…</vt:lpstr>
      <vt:lpstr>БЛАГОДАРИМ   ЗА ПРОСМОТР!</vt:lpstr>
      <vt:lpstr>Произвольный показ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Самигуллин Ильгиз Магданович</dc:title>
  <dc:creator>Приемная</dc:creator>
  <cp:lastModifiedBy>User</cp:lastModifiedBy>
  <cp:revision>150</cp:revision>
  <dcterms:created xsi:type="dcterms:W3CDTF">2020-02-06T06:41:45Z</dcterms:created>
  <dcterms:modified xsi:type="dcterms:W3CDTF">2022-02-01T07:42:09Z</dcterms:modified>
</cp:coreProperties>
</file>